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電力広域的運営推進機関第二事務所の</a:t>
            </a:r>
            <a:r>
              <a:rPr kumimoji="1"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PM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業務，設計・監理業務，什器購入設置，</a:t>
            </a:r>
            <a:r>
              <a:rPr kumimoji="1"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AV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システム工事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endParaRPr lang="ja-JP" altLang="en-US" sz="2000" b="1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○○○について</a:t>
            </a:r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担当者名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</a:t>
            </a: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電話（ＦＡＸ）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XX-</a:t>
            </a:r>
            <a:fld id="{4CB3782D-B9CC-4D06-9349-9BCC77EE723A}" type="slidenum">
              <a:rPr kumimoji="0" lang="en-US" altLang="ja-JP" sz="18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fld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メールアドレス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</a:t>
            </a: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＠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別紙１</a:t>
            </a:r>
            <a:r>
              <a:rPr lang="ja-JP" altLang="en-US" sz="1600" b="1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提案書</a:t>
            </a:r>
            <a:r>
              <a:rPr lang="ja-JP" altLang="en-US" sz="16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b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ウ．電力広域的運営推進機関から連絡が取れ　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るよう、　提案書には連絡先（担当者名、電話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番号、　</a:t>
            </a:r>
            <a: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番号、及びメールアドレス）を明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0" lang="ja-JP" altLang="en-US" sz="1800" dirty="0" err="1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記する</a:t>
            </a: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168</Words>
  <PresentationFormat>画面に合わせる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2017-07-28T10:11:56Z</cp:lastPrinted>
  <dcterms:created xsi:type="dcterms:W3CDTF">2015-06-01T10:38:53Z</dcterms:created>
  <dcterms:modified xsi:type="dcterms:W3CDTF">2021-10-28T12:39:00Z</dcterms:modified>
</cp:coreProperties>
</file>