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年度ペネトレーションテスト業務委託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2021/8/19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○○○について</a:t>
            </a:r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章別紙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(1)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ウ．提案書には、電力広域的運営推進機関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から連絡が取れるよう、　連絡先（担当者名、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添付資料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支援実施に係る工数　＜記載様式例＞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・「</a:t>
            </a:r>
            <a:r>
              <a:rPr lang="en-US" altLang="ja-JP" sz="1200" dirty="0">
                <a:solidFill>
                  <a:prstClr val="black"/>
                </a:solidFill>
              </a:rPr>
              <a:t>2</a:t>
            </a:r>
            <a:r>
              <a:rPr lang="en-US" altLang="ja-JP" sz="1200" dirty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（又はそれを細分化した業務の単位）で調査従事者のクラス別（マネージャー、スタッフ等）の工数を記述する。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様式例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●●●に係るもの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○○○に係るもの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合計（工数）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</TotalTime>
  <Words>451</Words>
  <Application>Microsoft Office PowerPoint</Application>
  <PresentationFormat>画面に合わせる (4:3)</PresentationFormat>
  <Paragraphs>95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 　4.1　支援実施に係る工数　＜記載様式例＞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2018-06-04T06:20:10Z</cp:lastPrinted>
  <dcterms:created xsi:type="dcterms:W3CDTF">2015-06-01T10:38:53Z</dcterms:created>
  <dcterms:modified xsi:type="dcterms:W3CDTF">2021-08-19T08:12:50Z</dcterms:modified>
</cp:coreProperties>
</file>