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2021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年度ペネトレーションテスト業務委託</a:t>
            </a: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○○○について</a:t>
            </a:r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電話（ＦＡＸ）　</a:t>
            </a:r>
            <a:r>
              <a:rPr kumimoji="0" lang="en-US" altLang="ja-JP" sz="1800" dirty="0"/>
              <a:t>XX-XXXX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・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862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章別紙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(1)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評価項目一覧（提案要求事項一覧及び添付資料）の提案要求事項と整合させる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ア．提案要求事項欄で求められている内容　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について具体的に記述する。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イ．評価基準欄に記載の基礎点及び加点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>
                <a:solidFill>
                  <a:srgbClr val="3399FF"/>
                </a:solidFill>
              </a:rPr>
              <a:t>ウ．提案書には、電力広域的運営推進機関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から連絡が取れるよう、　連絡先（担当者名、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電話番号、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番号、及びメールアドレス）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を明記する。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4" name="直線矢印コネクタ 32"/>
          <p:cNvCxnSpPr>
            <a:cxnSpLocks noChangeShapeType="1"/>
          </p:cNvCxnSpPr>
          <p:nvPr/>
        </p:nvCxnSpPr>
        <p:spPr bwMode="auto">
          <a:xfrm flipH="1" flipV="1">
            <a:off x="2811327" y="1234518"/>
            <a:ext cx="1291850" cy="138469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196887" y="1883516"/>
            <a:ext cx="1793926" cy="1701344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添付資料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支援実施に係る工数　＜記載様式例＞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見積り工数詳細</a:t>
            </a:r>
            <a:endParaRPr lang="en-US" altLang="ja-JP" sz="19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prstClr val="black"/>
                </a:solidFill>
              </a:rPr>
              <a:t>・「</a:t>
            </a:r>
            <a:r>
              <a:rPr lang="en-US" altLang="ja-JP" sz="1200" dirty="0">
                <a:solidFill>
                  <a:prstClr val="black"/>
                </a:solidFill>
              </a:rPr>
              <a:t>2</a:t>
            </a:r>
            <a:r>
              <a:rPr lang="en-US" altLang="ja-JP" sz="1200" dirty="0">
                <a:solidFill>
                  <a:schemeClr val="tx1"/>
                </a:solidFill>
              </a:rPr>
              <a:t>.</a:t>
            </a:r>
            <a:r>
              <a:rPr lang="ja-JP" altLang="en-US" sz="1200" dirty="0">
                <a:solidFill>
                  <a:schemeClr val="tx1"/>
                </a:solidFill>
              </a:rPr>
              <a:t>支援実施計画」にて</a:t>
            </a:r>
            <a:r>
              <a:rPr lang="ja-JP" altLang="en-US" sz="1200">
                <a:solidFill>
                  <a:schemeClr val="tx1"/>
                </a:solidFill>
              </a:rPr>
              <a:t>提案した支援実施</a:t>
            </a:r>
            <a:r>
              <a:rPr lang="ja-JP" altLang="en-US" sz="1200" dirty="0">
                <a:solidFill>
                  <a:schemeClr val="tx1"/>
                </a:solidFill>
              </a:rPr>
              <a:t>方法を実現するために必要な工数を、入札仕様書における業務の単位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（又はそれを細分化した業務の単位）で調査従事者のクラス別（マネージャー、スタッフ等）の工数を記述する。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様式例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1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●●●に係るもの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○○○に係るもの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合計（工数）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625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713</TotalTime>
  <Words>451</Words>
  <Application>Microsoft Office PowerPoint</Application>
  <PresentationFormat>画面に合わせる (4:3)</PresentationFormat>
  <Paragraphs>95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  <vt:lpstr>【4　添付資料】 　4.1　支援実施に係る工数　＜記載様式例＞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2018-06-04T06:20:10Z</cp:lastPrinted>
  <dcterms:created xsi:type="dcterms:W3CDTF">2015-06-01T10:38:53Z</dcterms:created>
  <dcterms:modified xsi:type="dcterms:W3CDTF">2021-08-19T08:12:50Z</dcterms:modified>
</cp:coreProperties>
</file>