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12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2020/11/26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rgbClr val="3399FF"/>
                </a:solidFill>
              </a:rPr>
              <a:t>（スライドタイトル）</a:t>
            </a:r>
            <a:br>
              <a:rPr lang="en-US" altLang="ja-JP" sz="2000" dirty="0">
                <a:solidFill>
                  <a:srgbClr val="3399FF"/>
                </a:solidFill>
              </a:rPr>
            </a:b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Char char="n"/>
              <a:defRPr/>
            </a:pPr>
            <a:r>
              <a:rPr kumimoji="0" lang="ja-JP" altLang="en-US" sz="1800" b="1" u="sng" dirty="0"/>
              <a:t>連絡先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担当者名　</a:t>
            </a:r>
            <a:r>
              <a:rPr kumimoji="0" lang="en-US" altLang="ja-JP" sz="1800" dirty="0"/>
              <a:t>XX</a:t>
            </a:r>
            <a:r>
              <a:rPr kumimoji="0" lang="ja-JP" altLang="en-US" sz="1800" dirty="0"/>
              <a:t>　</a:t>
            </a:r>
            <a:r>
              <a:rPr kumimoji="0" lang="en-US" altLang="ja-JP" sz="1800" dirty="0"/>
              <a:t>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電話（ＦＡＸ）　</a:t>
            </a:r>
            <a:r>
              <a:rPr kumimoji="0" lang="en-US" altLang="ja-JP" sz="1800" dirty="0"/>
              <a:t>XX-</a:t>
            </a:r>
            <a:fld id="{4CB3782D-B9CC-4D06-9349-9BCC77EE723A}" type="slidenum">
              <a:rPr kumimoji="0" lang="en-US" altLang="ja-JP" sz="1800" smtClean="0"/>
              <a:t>1</a:t>
            </a:fld>
            <a:r>
              <a:rPr kumimoji="0" lang="en-US" altLang="ja-JP" sz="1800" dirty="0"/>
              <a:t>XXXX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メールアドレス　</a:t>
            </a:r>
            <a:r>
              <a:rPr kumimoji="0" lang="en-US" altLang="ja-JP" sz="1800" dirty="0"/>
              <a:t>XXX</a:t>
            </a:r>
            <a:r>
              <a:rPr kumimoji="0" lang="ja-JP" altLang="en-US" sz="1800" dirty="0"/>
              <a:t>＠</a:t>
            </a:r>
            <a:r>
              <a:rPr kumimoji="0" lang="en-US" altLang="ja-JP" sz="1800" dirty="0"/>
              <a:t>XXXXXX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endParaRPr kumimoji="0" lang="en-US" altLang="ja-JP" dirty="0"/>
          </a:p>
          <a:p>
            <a:endParaRPr lang="ja-JP" altLang="en-US" sz="2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solidFill>
                  <a:schemeClr val="tx1"/>
                </a:solidFill>
              </a:rPr>
              <a:t>・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）提案書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3122840" y="576203"/>
            <a:ext cx="5975350" cy="7286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 dirty="0">
                <a:solidFill>
                  <a:srgbClr val="3399FF"/>
                </a:solidFill>
              </a:rPr>
              <a:t>評価項目一覧の大項目～小項目と整合させる</a:t>
            </a:r>
          </a:p>
        </p:txBody>
      </p:sp>
      <p:cxnSp>
        <p:nvCxnSpPr>
          <p:cNvPr id="15" name="直線矢印コネクタ 32"/>
          <p:cNvCxnSpPr>
            <a:cxnSpLocks noChangeShapeType="1"/>
          </p:cNvCxnSpPr>
          <p:nvPr/>
        </p:nvCxnSpPr>
        <p:spPr bwMode="auto">
          <a:xfrm flipH="1" flipV="1">
            <a:off x="2038027" y="281719"/>
            <a:ext cx="1084813" cy="36871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3928819" y="1650477"/>
            <a:ext cx="4895865" cy="4562475"/>
          </a:xfrm>
          <a:prstGeom prst="roundRect">
            <a:avLst>
              <a:gd name="adj" fmla="val 9694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評価項目一覧を参照して提案書を作成する。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ア．評価基準欄に記載の基礎点及び加点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のポイントに対応した提案を記述する。特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に、評価区分欄が「必須」となっている事項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については必ず記述すること。</a:t>
            </a:r>
            <a:br>
              <a:rPr kumimoji="0" lang="en-US" altLang="ja-JP" sz="1800" dirty="0">
                <a:solidFill>
                  <a:srgbClr val="3399FF"/>
                </a:solidFill>
              </a:rPr>
            </a:br>
            <a:br>
              <a:rPr kumimoji="0" lang="en-US" altLang="ja-JP" sz="1800" dirty="0">
                <a:solidFill>
                  <a:srgbClr val="3399FF"/>
                </a:solidFill>
              </a:rPr>
            </a:br>
            <a:r>
              <a:rPr kumimoji="0" lang="ja-JP" altLang="en-US" sz="1800" dirty="0">
                <a:solidFill>
                  <a:srgbClr val="3399FF"/>
                </a:solidFill>
              </a:rPr>
              <a:t>イ．電力広域的運営推進機関から連絡が取れるよう、　提案書には連絡先（担当者名、電話番号、　</a:t>
            </a:r>
            <a:r>
              <a:rPr kumimoji="0" lang="en-US" altLang="ja-JP" sz="1800" dirty="0">
                <a:solidFill>
                  <a:srgbClr val="3399FF"/>
                </a:solidFill>
              </a:rPr>
              <a:t>FAX</a:t>
            </a:r>
            <a:r>
              <a:rPr kumimoji="0" lang="ja-JP" altLang="en-US" sz="1800" dirty="0">
                <a:solidFill>
                  <a:srgbClr val="3399FF"/>
                </a:solidFill>
              </a:rPr>
              <a:t>番号、及びメールアドレス）を明記する。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ja-JP" altLang="en-US" sz="1800" dirty="0">
              <a:solidFill>
                <a:srgbClr val="3399FF"/>
              </a:solidFill>
            </a:endParaRPr>
          </a:p>
        </p:txBody>
      </p:sp>
      <p:cxnSp>
        <p:nvCxnSpPr>
          <p:cNvPr id="25" name="直線矢印コネクタ 32"/>
          <p:cNvCxnSpPr>
            <a:cxnSpLocks noChangeShapeType="1"/>
          </p:cNvCxnSpPr>
          <p:nvPr/>
        </p:nvCxnSpPr>
        <p:spPr bwMode="auto">
          <a:xfrm flipH="1" flipV="1">
            <a:off x="2038027" y="1198486"/>
            <a:ext cx="2065150" cy="1873188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線矢印コネクタ 32"/>
          <p:cNvCxnSpPr>
            <a:cxnSpLocks noChangeShapeType="1"/>
          </p:cNvCxnSpPr>
          <p:nvPr/>
        </p:nvCxnSpPr>
        <p:spPr bwMode="auto">
          <a:xfrm flipH="1">
            <a:off x="2991173" y="5085794"/>
            <a:ext cx="1112004" cy="216873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91759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</TotalTime>
  <Words>134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Arial</vt:lpstr>
      <vt:lpstr>Calibri</vt:lpstr>
      <vt:lpstr>Calibri Light</vt:lpstr>
      <vt:lpstr>Wingdings</vt:lpstr>
      <vt:lpstr>Office テーマ</vt:lpstr>
      <vt:lpstr>（スライドタイトル） </vt:lpstr>
    </vt:vector>
  </TitlesOfParts>
  <Company>電力広域的運営推進機関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（スライドタイトル） </dc:title>
  <cp:lastModifiedBy>一瀬　秀和</cp:lastModifiedBy>
  <cp:revision>1</cp:revision>
  <cp:lastPrinted>2017-07-28T10:11:56Z</cp:lastPrinted>
  <dcterms:created xsi:type="dcterms:W3CDTF">2015-06-01T10:38:53Z</dcterms:created>
  <dcterms:modified xsi:type="dcterms:W3CDTF">2020-11-26T13:43:09Z</dcterms:modified>
</cp:coreProperties>
</file>