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2020/11/26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電話（ＦＡＸ）　</a:t>
            </a:r>
            <a:r>
              <a:rPr kumimoji="0" lang="en-US" altLang="ja-JP" sz="1800" dirty="0"/>
              <a:t>XX-</a:t>
            </a:r>
            <a:fld id="{4CB3782D-B9CC-4D06-9349-9BCC77EE723A}" type="slidenum">
              <a:rPr kumimoji="0" lang="en-US" altLang="ja-JP" sz="1800" smtClean="0"/>
              <a:t>1</a:t>
            </a:fld>
            <a:r>
              <a:rPr kumimoji="0" lang="en-US" altLang="ja-JP" sz="1800" dirty="0"/>
              <a:t>XXXX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）提案書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評価項目一覧の大項目～小項目と整合させる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ア．評価基準欄に記載の基礎点及び加点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>
                <a:solidFill>
                  <a:srgbClr val="3399FF"/>
                </a:solidFill>
              </a:rPr>
              <a:t>イ．電力広域的運営推進機関から連絡が取れるよう、　提案書には連絡先（担当者名、電話番号、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1198486"/>
            <a:ext cx="2065150" cy="1873188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626</TotalTime>
  <Words>134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</vt:vector>
  </TitlesOfParts>
  <Company>電力広域的運営推進機関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（スライドタイトル） </dc:title>
  <cp:lastModifiedBy>一瀬　秀和</cp:lastModifiedBy>
  <cp:revision>1</cp:revision>
  <cp:lastPrinted>2017-07-28T10:11:56Z</cp:lastPrinted>
  <dcterms:created xsi:type="dcterms:W3CDTF">2015-06-01T10:38:53Z</dcterms:created>
  <dcterms:modified xsi:type="dcterms:W3CDTF">2020-11-26T13:43:09Z</dcterms:modified>
</cp:coreProperties>
</file>