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9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212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電力広域的運営推進機関の第二事務所の賃貸借</a:t>
            </a: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2021/3/29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（スライドタイトル）</a:t>
            </a:r>
            <a:br>
              <a:rPr lang="en-US" altLang="ja-JP" sz="20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endParaRPr lang="ja-JP" altLang="en-US" sz="2000" b="1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○○○について</a:t>
            </a:r>
            <a:endParaRPr lang="en-US" altLang="ja-JP" sz="2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2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2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2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2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2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2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2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Char char="n"/>
              <a:defRPr/>
            </a:pPr>
            <a:r>
              <a:rPr kumimoji="0" lang="ja-JP" altLang="en-US" sz="1800" b="1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連絡先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担当者名　</a:t>
            </a:r>
            <a:r>
              <a:rPr kumimoji="0"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XX</a:t>
            </a:r>
            <a:r>
              <a:rPr kumimoji="0"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0"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電話（ＦＡＸ）　</a:t>
            </a:r>
            <a:r>
              <a:rPr kumimoji="0"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XX-</a:t>
            </a:r>
            <a:fld id="{4CB3782D-B9CC-4D06-9349-9BCC77EE723A}" type="slidenum">
              <a:rPr kumimoji="0" lang="en-US" altLang="ja-JP" sz="180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</a:t>
            </a:fld>
            <a:r>
              <a:rPr kumimoji="0"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XXXX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メールアドレス　</a:t>
            </a:r>
            <a:r>
              <a:rPr kumimoji="0"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XXX</a:t>
            </a:r>
            <a:r>
              <a:rPr kumimoji="0"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＠</a:t>
            </a:r>
            <a:r>
              <a:rPr kumimoji="0"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XXXXXX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endParaRPr kumimoji="0"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記述内容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別紙１</a:t>
            </a:r>
            <a:r>
              <a:rPr lang="ja-JP" altLang="en-US" sz="1600" b="1" dirty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提案書</a:t>
            </a:r>
            <a:r>
              <a:rPr lang="ja-JP" altLang="en-US" sz="16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雛形</a:t>
            </a: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3122840" y="576203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評価項目一覧（提案要求事項一覧及び添付資料）の提案要求事項と整合させる</a:t>
            </a:r>
          </a:p>
        </p:txBody>
      </p:sp>
      <p:cxnSp>
        <p:nvCxnSpPr>
          <p:cNvPr id="15" name="直線矢印コネクタ 32"/>
          <p:cNvCxnSpPr>
            <a:cxnSpLocks noChangeShapeType="1"/>
          </p:cNvCxnSpPr>
          <p:nvPr/>
        </p:nvCxnSpPr>
        <p:spPr bwMode="auto">
          <a:xfrm flipH="1" flipV="1">
            <a:off x="2038027" y="281719"/>
            <a:ext cx="1084813" cy="36871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3928819" y="1650477"/>
            <a:ext cx="4895865" cy="456247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評価項目一覧を参照して提案書を作成する。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ア．提案要求事項欄で求められている内容　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について具体的に記述する。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イ．評価基準欄に記載の基礎点及び加点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のポイントに対応した提案を記述する。特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に、評価区分欄が「必須」となっている事項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については必ず記述すること。</a:t>
            </a:r>
            <a:br>
              <a:rPr kumimoji="0" lang="en-US" altLang="ja-JP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br>
              <a:rPr kumimoji="0" lang="en-US" altLang="ja-JP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ウ．電力広域的運営推進機関から連絡が取れ　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るよう、　提案書には連絡先（担当者名、電話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番号、　</a:t>
            </a:r>
            <a:r>
              <a:rPr kumimoji="0" lang="en-US" altLang="ja-JP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FAX</a:t>
            </a: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番号、及びメールアドレス）を明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0" lang="ja-JP" altLang="en-US" sz="1800" dirty="0" err="1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記する</a:t>
            </a:r>
            <a:r>
              <a:rPr kumimoji="0" lang="ja-JP" altLang="en-US" sz="1800" dirty="0">
                <a:solidFill>
                  <a:srgbClr val="3399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endParaRPr kumimoji="0" lang="en-US" altLang="ja-JP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ja-JP" altLang="en-US" sz="1800" dirty="0">
              <a:solidFill>
                <a:srgbClr val="3399F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cxnSp>
        <p:nvCxnSpPr>
          <p:cNvPr id="24" name="直線矢印コネクタ 32"/>
          <p:cNvCxnSpPr>
            <a:cxnSpLocks noChangeShapeType="1"/>
          </p:cNvCxnSpPr>
          <p:nvPr/>
        </p:nvCxnSpPr>
        <p:spPr bwMode="auto">
          <a:xfrm flipH="1" flipV="1">
            <a:off x="2811327" y="1234518"/>
            <a:ext cx="1291850" cy="138469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直線矢印コネクタ 32"/>
          <p:cNvCxnSpPr>
            <a:cxnSpLocks noChangeShapeType="1"/>
          </p:cNvCxnSpPr>
          <p:nvPr/>
        </p:nvCxnSpPr>
        <p:spPr bwMode="auto">
          <a:xfrm flipH="1" flipV="1">
            <a:off x="2196887" y="1883516"/>
            <a:ext cx="1793926" cy="1701344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直線矢印コネクタ 32"/>
          <p:cNvCxnSpPr>
            <a:cxnSpLocks noChangeShapeType="1"/>
          </p:cNvCxnSpPr>
          <p:nvPr/>
        </p:nvCxnSpPr>
        <p:spPr bwMode="auto">
          <a:xfrm flipH="1">
            <a:off x="2991173" y="5085794"/>
            <a:ext cx="1112004" cy="216873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91759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618</TotalTime>
  <Words>168</Words>
  <PresentationFormat>画面に合わせる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Ｐ明朝</vt:lpstr>
      <vt:lpstr>Arial</vt:lpstr>
      <vt:lpstr>Calibri</vt:lpstr>
      <vt:lpstr>Calibri Light</vt:lpstr>
      <vt:lpstr>Wingdings</vt:lpstr>
      <vt:lpstr>Office テーマ</vt:lpstr>
      <vt:lpstr>（スライドタイトル）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2017-07-28T10:11:56Z</cp:lastPrinted>
  <dcterms:created xsi:type="dcterms:W3CDTF">2015-06-01T10:38:53Z</dcterms:created>
  <dcterms:modified xsi:type="dcterms:W3CDTF">2021-03-29T06:05:51Z</dcterms:modified>
</cp:coreProperties>
</file>