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3" r:id="rId2"/>
    <p:sldId id="274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6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12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年度ペネトレーションテスト業務委託</a:t>
            </a: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rgbClr val="3399FF"/>
                </a:solidFill>
              </a:rPr>
              <a:t>（スライドタイトル）</a:t>
            </a:r>
            <a:br>
              <a:rPr lang="en-US" altLang="ja-JP" sz="2000" dirty="0">
                <a:solidFill>
                  <a:srgbClr val="3399FF"/>
                </a:solidFill>
              </a:rPr>
            </a:b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/>
              <a:t>○○○について</a:t>
            </a:r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/>
              <a:t>連絡先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担当者名　</a:t>
            </a:r>
            <a:r>
              <a:rPr kumimoji="0" lang="en-US" altLang="ja-JP" sz="1800" dirty="0"/>
              <a:t>XX</a:t>
            </a:r>
            <a:r>
              <a:rPr kumimoji="0" lang="ja-JP" altLang="en-US" sz="1800" dirty="0"/>
              <a:t>　</a:t>
            </a:r>
            <a:r>
              <a:rPr kumimoji="0" lang="en-US" altLang="ja-JP" sz="1800" dirty="0"/>
              <a:t>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電話（ＦＡＸ）　</a:t>
            </a:r>
            <a:r>
              <a:rPr kumimoji="0" lang="en-US" altLang="ja-JP" sz="1800" dirty="0"/>
              <a:t>XX-XXXX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メールアドレス　</a:t>
            </a:r>
            <a:r>
              <a:rPr kumimoji="0" lang="en-US" altLang="ja-JP" sz="1800" dirty="0"/>
              <a:t>XXX</a:t>
            </a:r>
            <a:r>
              <a:rPr kumimoji="0" lang="ja-JP" altLang="en-US" sz="1800" dirty="0"/>
              <a:t>＠</a:t>
            </a:r>
            <a:r>
              <a:rPr kumimoji="0" lang="en-US" altLang="ja-JP" sz="1800" dirty="0"/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dirty="0"/>
          </a:p>
          <a:p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schemeClr val="tx1"/>
                </a:solidFill>
              </a:rPr>
              <a:t>・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0514" y="214879"/>
            <a:ext cx="2862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_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122840" y="57620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rgbClr val="3399FF"/>
                </a:solidFill>
              </a:rPr>
              <a:t>評価項目一覧（提案要求事項一覧及び添付資料）の提案要求事項と整合させる</a:t>
            </a:r>
          </a:p>
        </p:txBody>
      </p:sp>
      <p:cxnSp>
        <p:nvCxnSpPr>
          <p:cNvPr id="1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281719"/>
            <a:ext cx="1084813" cy="36871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928819" y="1650477"/>
            <a:ext cx="4895865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評価項目一覧を参照して提案書を作成する。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ア．提案要求事項欄で求められている内容　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について具体的に記述する。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イ．評価基準欄に記載の基礎点及び加点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のポイントに対応した提案を記述する。特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に、評価区分欄が「必須」となっている事項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については必ず記述すること。</a:t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ja-JP" altLang="en-US" sz="1800" dirty="0">
                <a:solidFill>
                  <a:srgbClr val="3399FF"/>
                </a:solidFill>
              </a:rPr>
              <a:t>ウ．提案書には、電力広域的運営推進機関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から連絡が取れるよう、　連絡先（担当者名、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電話番号、　</a:t>
            </a:r>
            <a:r>
              <a:rPr kumimoji="0" lang="en-US" altLang="ja-JP" sz="1800" dirty="0">
                <a:solidFill>
                  <a:srgbClr val="3399FF"/>
                </a:solidFill>
              </a:rPr>
              <a:t>FAX</a:t>
            </a:r>
            <a:r>
              <a:rPr kumimoji="0" lang="ja-JP" altLang="en-US" sz="1800" dirty="0">
                <a:solidFill>
                  <a:srgbClr val="3399FF"/>
                </a:solidFill>
              </a:rPr>
              <a:t>番号、及びメールアドレス）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を明記する。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1800" dirty="0">
              <a:solidFill>
                <a:srgbClr val="3399FF"/>
              </a:solidFill>
            </a:endParaRPr>
          </a:p>
        </p:txBody>
      </p:sp>
      <p:cxnSp>
        <p:nvCxnSpPr>
          <p:cNvPr id="24" name="直線矢印コネクタ 32"/>
          <p:cNvCxnSpPr>
            <a:cxnSpLocks noChangeShapeType="1"/>
          </p:cNvCxnSpPr>
          <p:nvPr/>
        </p:nvCxnSpPr>
        <p:spPr bwMode="auto">
          <a:xfrm flipH="1" flipV="1">
            <a:off x="2811327" y="1234518"/>
            <a:ext cx="1291850" cy="138469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直線矢印コネクタ 32"/>
          <p:cNvCxnSpPr>
            <a:cxnSpLocks noChangeShapeType="1"/>
          </p:cNvCxnSpPr>
          <p:nvPr/>
        </p:nvCxnSpPr>
        <p:spPr bwMode="auto">
          <a:xfrm flipH="1" flipV="1">
            <a:off x="2196887" y="1883516"/>
            <a:ext cx="1793926" cy="1701344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直線矢印コネクタ 32"/>
          <p:cNvCxnSpPr>
            <a:cxnSpLocks noChangeShapeType="1"/>
          </p:cNvCxnSpPr>
          <p:nvPr/>
        </p:nvCxnSpPr>
        <p:spPr bwMode="auto">
          <a:xfrm flipH="1">
            <a:off x="2991173" y="5085794"/>
            <a:ext cx="1112004" cy="216873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175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添付資料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支援実施に係る工数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見積り工数詳細</a:t>
            </a:r>
            <a:endParaRPr lang="en-US" altLang="ja-JP" sz="19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862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_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prstClr val="black"/>
                </a:solidFill>
              </a:rPr>
              <a:t>・「</a:t>
            </a:r>
            <a:r>
              <a:rPr lang="en-US" altLang="ja-JP" sz="1200" dirty="0">
                <a:solidFill>
                  <a:prstClr val="black"/>
                </a:solidFill>
              </a:rPr>
              <a:t>2</a:t>
            </a:r>
            <a:r>
              <a:rPr lang="en-US" altLang="ja-JP" sz="1200" dirty="0">
                <a:solidFill>
                  <a:schemeClr val="tx1"/>
                </a:solidFill>
              </a:rPr>
              <a:t>.</a:t>
            </a:r>
            <a:r>
              <a:rPr lang="ja-JP" altLang="en-US" sz="1200" dirty="0">
                <a:solidFill>
                  <a:schemeClr val="tx1"/>
                </a:solidFill>
              </a:rPr>
              <a:t>支援実施計画」にて</a:t>
            </a:r>
            <a:r>
              <a:rPr lang="ja-JP" altLang="en-US" sz="1200">
                <a:solidFill>
                  <a:schemeClr val="tx1"/>
                </a:solidFill>
              </a:rPr>
              <a:t>提案した支援実施</a:t>
            </a:r>
            <a:r>
              <a:rPr lang="ja-JP" altLang="en-US" sz="1200" dirty="0">
                <a:solidFill>
                  <a:schemeClr val="tx1"/>
                </a:solidFill>
              </a:rPr>
              <a:t>方法を実現するために必要な工数を、入札仕様書における業務の単位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（又はそれを細分化した業務の単位）で調査従事者のクラス別（マネージャー、スタッフ等）の工数を記述する。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1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/>
                        <a:t>●●●に係るもの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/>
                        <a:t>○○○に係るもの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合計（工数）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625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690</TotalTime>
  <Words>446</Words>
  <Application>Microsoft Office PowerPoint</Application>
  <PresentationFormat>画面に合わせる (4:3)</PresentationFormat>
  <Paragraphs>96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（スライドタイトル） </vt:lpstr>
      <vt:lpstr>【4　添付資料】 　4.1　支援実施に係る工数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2018-06-04T06:20:10Z</cp:lastPrinted>
  <dcterms:created xsi:type="dcterms:W3CDTF">2015-06-01T10:38:53Z</dcterms:created>
  <dcterms:modified xsi:type="dcterms:W3CDTF">2020-09-08T05:19:08Z</dcterms:modified>
</cp:coreProperties>
</file>