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6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年度情報セキュリティ監査＜マネジメント監査＞業務委託</a:t>
            </a: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2020/9/7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6756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○○○について</a:t>
            </a:r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評価項目一覧（提案要求事項一覧及び添付資料）の提案要求事項と整合させる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ウ．提案書には、電力広域的運営推進機関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から連絡が取れるよう、　連絡先（担当者名、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添付資料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支援実施に係る工数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・「</a:t>
            </a:r>
            <a:r>
              <a:rPr lang="en-US" altLang="ja-JP" sz="1200" dirty="0">
                <a:solidFill>
                  <a:prstClr val="black"/>
                </a:solidFill>
              </a:rPr>
              <a:t>2</a:t>
            </a:r>
            <a:r>
              <a:rPr lang="en-US" altLang="ja-JP" sz="1200" dirty="0">
                <a:solidFill>
                  <a:schemeClr val="tx1"/>
                </a:solidFill>
              </a:rPr>
              <a:t>.</a:t>
            </a:r>
            <a:r>
              <a:rPr lang="ja-JP" altLang="en-US" sz="1200" dirty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（又はそれを細分化した業務の単位）で調査従事者のクラス別（マネージャー、スタッフ等）の工数を記述する。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6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1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●●●に係るもの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○○○に係るもの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合計（工数）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・・・・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2132A31-A95E-4573-A992-F21D48CA1755}"/>
              </a:ext>
            </a:extLst>
          </p:cNvPr>
          <p:cNvSpPr txBox="1"/>
          <p:nvPr/>
        </p:nvSpPr>
        <p:spPr>
          <a:xfrm>
            <a:off x="6110514" y="214879"/>
            <a:ext cx="2862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</TotalTime>
  <Words>442</Words>
  <PresentationFormat>画面に合わせる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2018-06-04T06:20:10Z</cp:lastPrinted>
  <dcterms:created xsi:type="dcterms:W3CDTF">2015-06-01T10:38:53Z</dcterms:created>
  <dcterms:modified xsi:type="dcterms:W3CDTF">2020-09-07T05:16:29Z</dcterms:modified>
</cp:coreProperties>
</file>