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年度システム監査業務委託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2018/6/4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r>
              <a:rPr lang="en-US" altLang="ja-JP" sz="2000" dirty="0">
                <a:solidFill>
                  <a:srgbClr val="3399FF"/>
                </a:solidFill>
              </a:rPr>
              <a:t/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○○○について</a:t>
            </a:r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 smtClean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電話</a:t>
            </a:r>
            <a:r>
              <a:rPr kumimoji="0" lang="ja-JP" altLang="en-US" sz="1800" dirty="0"/>
              <a:t>（ＦＡＸ）　</a:t>
            </a:r>
            <a:r>
              <a:rPr kumimoji="0" lang="en-US" altLang="ja-JP" sz="1800" dirty="0" smtClean="0"/>
              <a:t>XX-XXXX</a:t>
            </a:r>
            <a:endParaRPr kumimoji="0" lang="en-US" altLang="ja-JP" sz="18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評価項目一覧（提案要求事項一覧及び添付資料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）の提案要求</a:t>
            </a:r>
            <a:r>
              <a:rPr kumimoji="0" lang="ja-JP" altLang="en-US" sz="2000" dirty="0">
                <a:solidFill>
                  <a:srgbClr val="3399FF"/>
                </a:solidFill>
              </a:rPr>
              <a:t>事項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と</a:t>
            </a:r>
            <a:r>
              <a:rPr kumimoji="0" lang="ja-JP" altLang="en-US" sz="2000" dirty="0">
                <a:solidFill>
                  <a:srgbClr val="3399FF"/>
                </a:solidFill>
              </a:rPr>
              <a:t>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ア．提案要求事項欄で求められている内容　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について具体的に記述する。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イ．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評価基準欄に</a:t>
            </a:r>
            <a:r>
              <a:rPr kumimoji="0" lang="ja-JP" altLang="en-US" sz="1800" dirty="0">
                <a:solidFill>
                  <a:srgbClr val="3399FF"/>
                </a:solidFill>
              </a:rPr>
              <a:t>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ウ．提案書に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は、電力広域的運営推進機関</a:t>
            </a:r>
            <a:endParaRPr kumimoji="0" lang="en-US" altLang="ja-JP" sz="1800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から</a:t>
            </a:r>
            <a:r>
              <a:rPr kumimoji="0" lang="ja-JP" altLang="en-US" sz="1800" dirty="0">
                <a:solidFill>
                  <a:srgbClr val="3399FF"/>
                </a:solidFill>
              </a:rPr>
              <a:t>連絡が取れるよう、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連絡先</a:t>
            </a:r>
            <a:r>
              <a:rPr kumimoji="0" lang="ja-JP" altLang="en-US" sz="1800" dirty="0">
                <a:solidFill>
                  <a:srgbClr val="3399FF"/>
                </a:solidFill>
              </a:rPr>
              <a:t>（担当者名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、</a:t>
            </a:r>
            <a:endParaRPr kumimoji="0" lang="en-US" altLang="ja-JP" sz="1800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電話番号、</a:t>
            </a: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）</a:t>
            </a:r>
            <a:endParaRPr kumimoji="0" lang="en-US" altLang="ja-JP" sz="1800" dirty="0" smtClean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を</a:t>
            </a:r>
            <a:r>
              <a:rPr kumimoji="0" lang="ja-JP" altLang="en-US" sz="1800" dirty="0">
                <a:solidFill>
                  <a:srgbClr val="3399FF"/>
                </a:solidFill>
              </a:rPr>
              <a:t>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4" name="直線矢印コネクタ 32"/>
          <p:cNvCxnSpPr>
            <a:cxnSpLocks noChangeShapeType="1"/>
          </p:cNvCxnSpPr>
          <p:nvPr/>
        </p:nvCxnSpPr>
        <p:spPr bwMode="auto">
          <a:xfrm flipH="1" flipV="1">
            <a:off x="2811327" y="1234518"/>
            <a:ext cx="1291850" cy="138469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196887" y="1883516"/>
            <a:ext cx="1793926" cy="1701344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支援実施に係る工数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見積り工数詳細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支援実施計画」にて</a:t>
            </a:r>
            <a:r>
              <a:rPr lang="ja-JP" altLang="en-US" sz="1200" smtClean="0">
                <a:solidFill>
                  <a:schemeClr val="tx1"/>
                </a:solidFill>
              </a:rPr>
              <a:t>提案した支援実施</a:t>
            </a:r>
            <a:r>
              <a:rPr lang="ja-JP" altLang="en-US" sz="1200" dirty="0" smtClean="0">
                <a:solidFill>
                  <a:schemeClr val="tx1"/>
                </a:solidFill>
              </a:rPr>
              <a:t>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（又はそれを細分化した業務の単位）で調査従事者のクラス別（マネージャー、スタッフ等）の工数を記述する。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299</Words>
  <Application>Microsoft Office PowerPoint</Application>
  <PresentationFormat>画面に合わせる (4:3)</PresentationFormat>
  <Paragraphs>96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  <vt:lpstr>【4　添付資料】 　4.1　支援実施に係る工数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2018-06-04T06:20:10Z</cp:lastPrinted>
  <dcterms:created xsi:type="dcterms:W3CDTF">2015-06-01T10:38:53Z</dcterms:created>
  <dcterms:modified xsi:type="dcterms:W3CDTF">2018-06-04T06:31:41Z</dcterms:modified>
</cp:coreProperties>
</file>