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欧米における送電線利用ルールおよびその運用実態に関する調査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2018/4/13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______1.xls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調査目的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</a:t>
            </a:r>
            <a:r>
              <a:rPr lang="ja-JP" altLang="en-US" sz="2200" dirty="0"/>
              <a:t>目的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230041"/>
            <a:ext cx="3973261" cy="994193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60"/>
            <a:ext cx="9144000" cy="65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83992"/>
              </p:ext>
            </p:extLst>
          </p:nvPr>
        </p:nvGraphicFramePr>
        <p:xfrm>
          <a:off x="38099" y="284163"/>
          <a:ext cx="9083539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ワークシート" r:id="rId4" imgW="10325196" imgH="2305042" progId="Excel.Sheet.12">
                  <p:embed/>
                </p:oleObj>
              </mc:Choice>
              <mc:Fallback>
                <p:oleObj name="ワークシート" r:id="rId4" imgW="10325196" imgH="23050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99" y="284163"/>
                        <a:ext cx="9083539" cy="202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6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調査内容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調査内容</a:t>
            </a:r>
            <a:r>
              <a:rPr lang="ja-JP" altLang="en-US" sz="1200" dirty="0">
                <a:solidFill>
                  <a:prstClr val="black"/>
                </a:solidFill>
              </a:rPr>
              <a:t>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55478" y="2914650"/>
            <a:ext cx="2887032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・調査内容が、調査目的と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65522" y="4001275"/>
            <a:ext cx="5133951" cy="1834652"/>
            <a:chOff x="6780" y="1617"/>
            <a:chExt cx="6778" cy="2115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2115"/>
              <a:chOff x="6780" y="1617"/>
              <a:chExt cx="6640" cy="2115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2115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・調査内容が、具体的かつ詳細か。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・電力広域的運営推進機関が指定する調査内容以外に、本調査目的に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対して有効な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内容が提案されているか。（新規性・独創性）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・混雑管理ルールの運用実態について、系統混雑が発生して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いるＴＳＯ，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ＤＳＯの事例等をどのように調査するか具体的に提案されているか。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2115"/>
              <a:chOff x="6780" y="1617"/>
              <a:chExt cx="6640" cy="2115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2115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59172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目的、内容及び実施方法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調査実施内容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調査実施方法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調査実施方法</a:t>
            </a:r>
            <a:r>
              <a:rPr lang="ja-JP" altLang="en-US" sz="1200" dirty="0" smtClean="0">
                <a:solidFill>
                  <a:prstClr val="black"/>
                </a:solidFill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63996" y="2923726"/>
            <a:ext cx="3552318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・調査実施方法が、調査目的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・内容と整合しているか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・調査実施方法が具体的かつ妥当で、実現性が認めら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3135086" y="3908062"/>
            <a:ext cx="5175195" cy="1699362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・効率的・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効果的な調査実施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方法が採られているか。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方法について、創意工夫が見られるか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・各国の様々な制度下における系統混雑に対応する送電線利用ルールの導入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背景・経緯（利害関係者との協議等）について、現地調査対象（国、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機関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の選定方法や具体的な調査先が提案されているか。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作業内容、スケジュール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計画（作業内容・スケジュール）について、主要なマイルストーン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工夫及び遅滞なく作業を完了するための工夫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・調査目的・内容に対し、調査実施計画（スケ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・調査実施計画（スケジュール）に、調査を適切に実行する根拠（人員・手順等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）が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示されているか。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・調査実施手順・現地調査行程について、効率的に実施するため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工夫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示されて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いるか。</a:t>
                </a: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・業務の実施体制や役割分担について、体制上の役割分担や担当者数がわかるように記述する。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・実施体制については、個々の業務の担当が分かるようにし、各チームのリーダークラス要員については、役職及び担当者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ネットワークを有する海外機関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251474" y="3974923"/>
            <a:ext cx="4037666" cy="2196810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類似事業の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実績があるか。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・組織として調査内容に活かされる専門知識・ノウハウ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市場取引の仕組み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、混雑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管理ルール、アクセス検討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費用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負担の知見）の蓄積があるか。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・組織として調査内容に活かされる米国、欧州の混雑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管理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ルール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に精通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し、導入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背景、送配電事業者（ＴＳＯ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ＤＳＯ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など）、利害関係者との協議状況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にアクセス可能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な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海外機関とのネットワークを有しているか。</a:t>
                </a: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106020" cy="150351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819609" cy="68533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4410420" y="5306194"/>
            <a:ext cx="851420" cy="188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体制内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位置づけ、実施期間）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調査に活かされるネットワーク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業務担当者がネットワークを有する海外機関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調査への活用方法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・本事業分野に従事する予定の者の、本事業分野に関する専門知識、ノウハウ等の蓄積、過去の経験について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4679323" y="3244776"/>
            <a:ext cx="4427563" cy="2412139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・調査従事予定者に、類似事業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（電力業界におけるコンサル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ティング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経験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、エネルギー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市場や混雑管理ルール等に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関する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）の実績があるか。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・調査従事予定者に、調査内容に活かされる専門知識・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（市場取引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の仕組み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、混雑管理ルール、アクセス検討、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費用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負担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の知見）の蓄積があるか。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・調査従事予定者に、電力関連の論文、著作経験があるか。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・調査従事予定者は、米国、欧州の混雑管理ルールに精通し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導入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背景、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送配電事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業者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（ＴＳＯ、ＤＳＯなど）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、利害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関係者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協議状況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にアクセス可能な海外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機関と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のネットワーク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有しているか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071040" y="6155965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>
            <a:endCxn id="15" idx="0"/>
          </p:cNvCxnSpPr>
          <p:nvPr/>
        </p:nvCxnSpPr>
        <p:spPr>
          <a:xfrm flipV="1">
            <a:off x="3854548" y="2466772"/>
            <a:ext cx="1731928" cy="1777574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621452" cy="663588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931770"/>
            <a:ext cx="825331" cy="50728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3989873" y="4743396"/>
            <a:ext cx="688797" cy="10175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1206</Words>
  <PresentationFormat>画面に合わせる (4:3)</PresentationFormat>
  <Paragraphs>333</Paragraphs>
  <Slides>15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ワークシート</vt:lpstr>
      <vt:lpstr>【1　調査の目的、内容及び実施方法】 　1.1　調査目的</vt:lpstr>
      <vt:lpstr>【1　調査の目的、内容及び実施方法】 　1.2　調査内容</vt:lpstr>
      <vt:lpstr>【1　調査の目的、内容及び実施方法】 　1.3　調査実施内容</vt:lpstr>
      <vt:lpstr>【2　調査実施計画】 　2.1.調査実施計画</vt:lpstr>
      <vt:lpstr>【3　調査実施体制】 　3.1　調査実施体制、役割分担</vt:lpstr>
      <vt:lpstr>【3　調査実施体制】 　3.2　組織としての専門性、類似事業実績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2018-04-13T00:42:01Z</cp:lastPrinted>
  <dcterms:created xsi:type="dcterms:W3CDTF">2015-06-01T10:38:53Z</dcterms:created>
  <dcterms:modified xsi:type="dcterms:W3CDTF">2018-04-13T13:10:18Z</dcterms:modified>
</cp:coreProperties>
</file>