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removePersonalInfoOnSave="1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3" r:id="rId15"/>
    <p:sldId id="274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outlineViewPr>
    <p:cViewPr>
      <p:scale>
        <a:sx n="33" d="100"/>
        <a:sy n="33" d="100"/>
      </p:scale>
      <p:origin x="0" y="-121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0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8341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広域系統整備の実施計画に係るコスト等調査（平成２９年度分）</a:t>
            </a:r>
            <a:r>
              <a:rPr lang="ja-JP" altLang="en-US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　　　　　　　　　　　　　　　　　　　　　　　　　　　　　　　　　　電力広域的運営推進機関　　　　　　</a:t>
            </a: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2017/2/28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調査目的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調査の目的</a:t>
            </a:r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230041"/>
            <a:ext cx="3973261" cy="994193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0" y="94129"/>
            <a:ext cx="9036423" cy="653527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98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24" y="226368"/>
            <a:ext cx="8928848" cy="22097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773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内容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内容</a:t>
            </a:r>
            <a:r>
              <a:rPr lang="ja-JP" altLang="en-US" sz="1200" dirty="0">
                <a:solidFill>
                  <a:prstClr val="black"/>
                </a:solidFill>
              </a:rPr>
              <a:t>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55478" y="2914650"/>
            <a:ext cx="2887032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内容が、調査目的と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6" y="3908061"/>
            <a:ext cx="5145313" cy="1364495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内容が、具体的かつ詳細か。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・電力広域的運営推進機関が指定する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内容以外に、本調査目的に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対して有効な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内容が提案されているか。（新規性・独創性）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59172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実施方法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実施方法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63996" y="2923726"/>
            <a:ext cx="3552318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・内容と整合しているか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実施方法が具体的かつ妥当で、実現性が認めら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7" y="3908062"/>
            <a:ext cx="4905828" cy="943338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効果的な調査実施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方法が採られているか。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方法について、創意工夫が見られるか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作業</a:t>
            </a:r>
            <a:r>
              <a:rPr kumimoji="1" lang="ja-JP" altLang="en-US" sz="2200" dirty="0" smtClean="0"/>
              <a:t>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</a:t>
            </a:r>
            <a:r>
              <a:rPr lang="ja-JP" altLang="en-US" sz="1200" dirty="0">
                <a:solidFill>
                  <a:prstClr val="black"/>
                </a:solidFill>
              </a:rPr>
              <a:t>作業</a:t>
            </a:r>
            <a:r>
              <a:rPr lang="ja-JP" altLang="en-US" sz="1200" dirty="0" smtClean="0">
                <a:solidFill>
                  <a:prstClr val="black"/>
                </a:solidFill>
              </a:rPr>
              <a:t>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</a:t>
              </a:r>
              <a:r>
                <a:rPr lang="ja-JP" altLang="en-US" sz="1600" b="1" u="sng" dirty="0"/>
                <a:t>調査</a:t>
              </a:r>
              <a:r>
                <a:rPr lang="ja-JP" altLang="en-US" sz="1600" b="1" u="sng" dirty="0" smtClean="0"/>
                <a:t>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目的・内容に対し、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実施計画（スケジュール）に、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を適切に実行する根拠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（人員・手順等）が示されているか。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>
          <a:xfrm>
            <a:off x="4410420" y="5306194"/>
            <a:ext cx="1291125" cy="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過去１０年間の広域系統の新設・増設・改修工事等に関して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実施概要（規模、設計・工事の別、変電・送電の別を含める）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類似事業実績（送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変電設備のコスト・工期・調達プロセスに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関する調査やオーナーズコンサルティング等）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に関して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ネットワークを有する関係事業者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096112"/>
            <a:ext cx="3521104" cy="1100078"/>
            <a:chOff x="7373" y="759"/>
            <a:chExt cx="5069" cy="1818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759"/>
              <a:ext cx="4933" cy="1681"/>
              <a:chOff x="7373" y="759"/>
              <a:chExt cx="4933" cy="1681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759"/>
                <a:ext cx="4933" cy="1681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か（広域連系系統の新設・増設・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改修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工事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等における設計又は工事の実績が過去１０年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か）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3735265"/>
            <a:ext cx="3540125" cy="2154548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として調査内容に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設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・増設・改修工事等について複数の分野（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、送電）で複数の段階（設計、工事）の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実績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過去１０年にあるか）。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・組織として調査内容に活かされる関係事業者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業者、製造メー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カー、施工会社等）とのネットワークを有して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944012" y="1496434"/>
            <a:ext cx="1395061" cy="38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961965" y="2317580"/>
            <a:ext cx="641910" cy="30405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214755" cy="18084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291125" cy="215969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87" y="1426629"/>
            <a:ext cx="8516760" cy="5083979"/>
          </a:xfrm>
        </p:spPr>
        <p:txBody>
          <a:bodyPr>
            <a:normAutofit lnSpcReduction="10000"/>
          </a:bodyPr>
          <a:lstStyle/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担当者名</a:t>
            </a:r>
            <a:endParaRPr lang="en-US" altLang="ja-JP" sz="16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１０年間の広域系統の新設・増設・改修工事等に関して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実施概要（規模、設計・工事の別、変電・送電の別を含める）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類似事業実績（送変電設備のコスト・工期・調達プロセスに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調査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やオーナーズコンサルティング等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関して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8175" lvl="1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必要はない。その場合、例えば「中央府省Ａ」といった形式で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8175" lvl="1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述する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0"/>
              </a:spcBef>
              <a:buSzPct val="60000"/>
              <a:buNone/>
            </a:pP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調査担当者がネットワークを有する関係事業者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・本調査に従事する予定の者の、本事業分野に関する専門知識、ノウハウ等の蓄積、過去の経験について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607437" y="1391577"/>
            <a:ext cx="3521104" cy="1112586"/>
            <a:chOff x="7373" y="469"/>
            <a:chExt cx="5069" cy="2108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469"/>
              <a:ext cx="4933" cy="1971"/>
              <a:chOff x="7373" y="469"/>
              <a:chExt cx="4933" cy="1971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469"/>
                <a:ext cx="4933" cy="1971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ノウハウ等の蓄積があるか（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広域連系系統の新設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増設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・改修工事等における設計又は工事の従事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経験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あるか）。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458413" y="2679836"/>
            <a:ext cx="3685587" cy="2096604"/>
            <a:chOff x="6642" y="1617"/>
            <a:chExt cx="6916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642" y="1617"/>
              <a:ext cx="6752" cy="1354"/>
              <a:chOff x="6642" y="1617"/>
              <a:chExt cx="675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642" y="1617"/>
                <a:ext cx="675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予定者に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、調査内容に活かされる専門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知識、ノウハウ等の蓄積がある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新設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・増設・改修工事等について複数の分野（変電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送電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）で複数の段階（設計、工事）の従事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経験が　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るか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・調査従事予定者は、調査内容に活かされる関係事業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者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（一般送配電事業者・送電事業者、製造メーカー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施工会社等）と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のネットワークを有しているか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226751" y="2095767"/>
            <a:ext cx="1359031" cy="74012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5230906" y="3099964"/>
            <a:ext cx="328493" cy="27245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4488071" y="3080316"/>
            <a:ext cx="1097711" cy="505624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4107693" y="4246467"/>
            <a:ext cx="1478089" cy="1039407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1167</Words>
  <Application>Microsoft Office PowerPoint</Application>
  <PresentationFormat>画面に合わせる (4:3)</PresentationFormat>
  <Paragraphs>339</Paragraphs>
  <Slides>15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MS-Mincho</vt:lpstr>
      <vt:lpstr>Arial</vt:lpstr>
      <vt:lpstr>Calibri</vt:lpstr>
      <vt:lpstr>Calibri Light</vt:lpstr>
      <vt:lpstr>Wingdings</vt:lpstr>
      <vt:lpstr>Office テーマ</vt:lpstr>
      <vt:lpstr>【1　調査の目的、内容及び実施方法】 　1.1　調査目的</vt:lpstr>
      <vt:lpstr>【1　調査の目的、内容及び実施方法】 　1.2　調査内容</vt:lpstr>
      <vt:lpstr>【1　調査の目的、内容及び実施方法】 　1.3　調査実施内容</vt:lpstr>
      <vt:lpstr>【2　調査実施計画】 　2.1.調査実施計画</vt:lpstr>
      <vt:lpstr>【3　調査実施体制】 　3.1　調査実施体制、役割分担</vt:lpstr>
      <vt:lpstr>【3　調査実施体制】 　3.2　組織としての専門性、類似事業実績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2017-02-28T07:51:36Z</dcterms:created>
  <dcterms:modified xsi:type="dcterms:W3CDTF">2017-02-28T07:51:44Z</dcterms:modified>
</cp:coreProperties>
</file>