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2020/11/26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</a:t>
            </a:r>
            <a:fld id="{4CB3782D-B9CC-4D06-9349-9BCC77EE723A}" type="slidenum">
              <a:rPr kumimoji="0" lang="en-US" altLang="ja-JP" sz="1800" smtClean="0"/>
              <a:t>1</a:t>
            </a:fld>
            <a:r>
              <a:rPr kumimoji="0" lang="en-US" altLang="ja-JP" sz="1800" dirty="0"/>
              <a:t>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評価項目一覧の大項目～小項目と整合させる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イ．電力広域的運営推進機関から連絡が取れるよう、　提案書には連絡先（担当者名、電話番号、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1198486"/>
            <a:ext cx="2065150" cy="18731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134</Words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2017-07-28T10:11:56Z</cp:lastPrinted>
  <dcterms:created xsi:type="dcterms:W3CDTF">2015-06-01T10:38:53Z</dcterms:created>
  <dcterms:modified xsi:type="dcterms:W3CDTF">2020-11-26T13:43:09Z</dcterms:modified>
</cp:coreProperties>
</file>