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9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電力広域的運営推進機関の第二事務所の賃貸借</a:t>
            </a: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2021/3/29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（スライドタイトル）</a:t>
            </a:r>
            <a:br>
              <a:rPr lang="en-US" altLang="ja-JP" sz="20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endParaRPr lang="ja-JP" altLang="en-US" sz="2000" b="1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○○○について</a:t>
            </a:r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2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担当者名　</a:t>
            </a:r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</a:t>
            </a:r>
            <a:r>
              <a:rPr kumimoji="0"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電話（ＦＡＸ）　</a:t>
            </a:r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XX-</a:t>
            </a:r>
            <a:fld id="{4CB3782D-B9CC-4D06-9349-9BCC77EE723A}" type="slidenum">
              <a:rPr kumimoji="0" lang="en-US" altLang="ja-JP" sz="180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</a:t>
            </a:fld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メールアドレス　</a:t>
            </a:r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XXX</a:t>
            </a:r>
            <a:r>
              <a:rPr kumimoji="0" lang="ja-JP" altLang="en-US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＠</a:t>
            </a:r>
            <a:r>
              <a:rPr kumimoji="0" lang="en-US" altLang="ja-JP" sz="18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・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600" b="1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別紙１</a:t>
            </a:r>
            <a:r>
              <a:rPr lang="ja-JP" altLang="en-US" sz="1600" b="1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提案書</a:t>
            </a:r>
            <a:r>
              <a:rPr lang="ja-JP" altLang="en-US" sz="16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雛形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評価項目一覧（提案要求事項一覧及び添付資料）の提案要求事項と整合させる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ア．提案要求事項欄で求められている内容　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について具体的に記述する。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イ．評価基準欄に記載の基礎点及び加点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については必ず記述すること。</a:t>
            </a:r>
            <a:br>
              <a:rPr kumimoji="0" lang="en-US" altLang="ja-JP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br>
              <a:rPr kumimoji="0" lang="en-US" altLang="ja-JP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ウ．電力広域的運営推進機関から連絡が取れ　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るよう、　提案書には連絡先（担当者名、電話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番号、　</a:t>
            </a:r>
            <a:r>
              <a:rPr kumimoji="0" lang="en-US" altLang="ja-JP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番号、及びメールアドレス）を明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0" lang="ja-JP" altLang="en-US" sz="1800" dirty="0" err="1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記する</a:t>
            </a:r>
            <a:r>
              <a:rPr kumimoji="0" lang="ja-JP" altLang="en-US" sz="1800" dirty="0">
                <a:solidFill>
                  <a:srgbClr val="3399FF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kumimoji="0" lang="en-US" altLang="ja-JP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cxnSp>
        <p:nvCxnSpPr>
          <p:cNvPr id="24" name="直線矢印コネクタ 32"/>
          <p:cNvCxnSpPr>
            <a:cxnSpLocks noChangeShapeType="1"/>
          </p:cNvCxnSpPr>
          <p:nvPr/>
        </p:nvCxnSpPr>
        <p:spPr bwMode="auto">
          <a:xfrm flipH="1" flipV="1">
            <a:off x="2811327" y="1234518"/>
            <a:ext cx="1291850" cy="138469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196887" y="1883516"/>
            <a:ext cx="1793926" cy="1701344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618</TotalTime>
  <Words>168</Words>
  <PresentationFormat>画面に合わせる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Ｐ明朝</vt:lpstr>
      <vt:lpstr>Arial</vt:lpstr>
      <vt:lpstr>Calibri</vt:lpstr>
      <vt:lpstr>Calibri Light</vt:lpstr>
      <vt:lpstr>Wingdings</vt:lpstr>
      <vt:lpstr>Office テーマ</vt:lpstr>
      <vt:lpstr>（スライドタイトル）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2017-07-28T10:11:56Z</cp:lastPrinted>
  <dcterms:created xsi:type="dcterms:W3CDTF">2015-06-01T10:38:53Z</dcterms:created>
  <dcterms:modified xsi:type="dcterms:W3CDTF">2021-03-29T06:05:51Z</dcterms:modified>
</cp:coreProperties>
</file>