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73" r:id="rId2"/>
    <p:sldId id="274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年度ペネトレーションテスト業務委託</a:t>
            </a: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2020/9/8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○○○について</a:t>
            </a:r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電話（ＦＡＸ）　</a:t>
            </a:r>
            <a:r>
              <a:rPr kumimoji="0" lang="en-US" altLang="ja-JP" sz="1800" dirty="0"/>
              <a:t>XX-XXXX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_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評価項目一覧（提案要求事項一覧及び添付資料）の提案要求事項と整合させる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イ．評価基準欄に記載の基礎点及び加点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ウ．提案書には、電力広域的運営推進機関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から連絡が取れるよう、　連絡先（担当者名、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電話番号、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添付資料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支援実施に係る工数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見積り工数詳細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862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_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>
                <a:solidFill>
                  <a:prstClr val="black"/>
                </a:solidFill>
              </a:rPr>
              <a:t>・「</a:t>
            </a:r>
            <a:r>
              <a:rPr lang="en-US" altLang="ja-JP" sz="1200" dirty="0">
                <a:solidFill>
                  <a:prstClr val="black"/>
                </a:solidFill>
              </a:rPr>
              <a:t>2</a:t>
            </a:r>
            <a:r>
              <a:rPr lang="en-US" altLang="ja-JP" sz="1200" dirty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支援実施計画」にて</a:t>
            </a:r>
            <a:r>
              <a:rPr lang="ja-JP" altLang="en-US" sz="1200">
                <a:solidFill>
                  <a:schemeClr val="tx1"/>
                </a:solidFill>
              </a:rPr>
              <a:t>提案した支援実施</a:t>
            </a:r>
            <a:r>
              <a:rPr lang="ja-JP" altLang="en-US" sz="1200" dirty="0">
                <a:solidFill>
                  <a:schemeClr val="tx1"/>
                </a:solidFill>
              </a:rPr>
              <a:t>方法を実現するために必要な工数を、入札仕様書における業務の単位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（又はそれを細分化した業務の単位）で調査従事者のクラス別（マネージャー、スタッフ等）の工数を記述する。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1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●●●に係るもの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/>
                        <a:t>○○○に係るもの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合計（工数）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・・・・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25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690</TotalTime>
  <Words>446</Words>
  <Application>Microsoft Office PowerPoint</Application>
  <PresentationFormat>画面に合わせる (4:3)</PresentationFormat>
  <Paragraphs>96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  <vt:lpstr>【4　添付資料】 　4.1　支援実施に係る工数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Printed>2018-06-04T06:20:10Z</cp:lastPrinted>
  <dcterms:created xsi:type="dcterms:W3CDTF">2015-06-01T10:38:53Z</dcterms:created>
  <dcterms:modified xsi:type="dcterms:W3CDTF">2020-09-08T05:19:08Z</dcterms:modified>
</cp:coreProperties>
</file>