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広域機関システムＰＭＯ業務等に関する支援業務委託について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r>
              <a:rPr lang="en-US" altLang="ja-JP" sz="2000" dirty="0">
                <a:solidFill>
                  <a:srgbClr val="3399FF"/>
                </a:solidFill>
              </a:rPr>
              <a:t/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 smtClean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 smtClean="0"/>
              <a:t>電話</a:t>
            </a:r>
            <a:r>
              <a:rPr kumimoji="0" lang="ja-JP" altLang="en-US" sz="1800" dirty="0"/>
              <a:t>（ＦＡＸ）　</a:t>
            </a:r>
            <a:r>
              <a:rPr kumimoji="0" lang="en-US" altLang="ja-JP" sz="1800" dirty="0" smtClean="0"/>
              <a:t>XX-</a:t>
            </a:r>
            <a:fld id="{4CB3782D-B9CC-4D06-9349-9BCC77EE723A}" type="slidenum">
              <a:rPr kumimoji="0" lang="en-US" altLang="ja-JP" sz="1800" smtClean="0"/>
              <a:t>1</a:t>
            </a:fld>
            <a:r>
              <a:rPr kumimoji="0" lang="en-US" altLang="ja-JP" sz="1800" dirty="0" smtClean="0"/>
              <a:t>XXXX</a:t>
            </a:r>
            <a:endParaRPr kumimoji="0" lang="en-US" altLang="ja-JP" sz="18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</a:t>
            </a:r>
            <a:r>
              <a:rPr kumimoji="0" lang="ja-JP" altLang="en-US" sz="2000" dirty="0" smtClean="0">
                <a:solidFill>
                  <a:srgbClr val="3399FF"/>
                </a:solidFill>
              </a:rPr>
              <a:t>一覧の大項目～小項目と</a:t>
            </a:r>
            <a:r>
              <a:rPr kumimoji="0" lang="ja-JP" altLang="en-US" sz="2000" dirty="0">
                <a:solidFill>
                  <a:srgbClr val="3399FF"/>
                </a:solidFill>
              </a:rPr>
              <a:t>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 smtClean="0">
                <a:solidFill>
                  <a:srgbClr val="3399FF"/>
                </a:solidFill>
              </a:rPr>
              <a:t>ア．評価基準欄に</a:t>
            </a:r>
            <a:r>
              <a:rPr kumimoji="0" lang="ja-JP" altLang="en-US" sz="1800" dirty="0">
                <a:solidFill>
                  <a:srgbClr val="3399FF"/>
                </a:solidFill>
              </a:rPr>
              <a:t>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r>
              <a:rPr kumimoji="0" lang="en-US" altLang="ja-JP" sz="1800" dirty="0">
                <a:solidFill>
                  <a:srgbClr val="3399FF"/>
                </a:solidFill>
              </a:rPr>
              <a:t/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en-US" altLang="ja-JP" sz="1800" dirty="0">
                <a:solidFill>
                  <a:srgbClr val="3399FF"/>
                </a:solidFill>
              </a:rPr>
              <a:t/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 smtClean="0">
                <a:solidFill>
                  <a:srgbClr val="3399FF"/>
                </a:solidFill>
              </a:rPr>
              <a:t>イ．電力広域的運営推進機関から</a:t>
            </a:r>
            <a:r>
              <a:rPr kumimoji="0" lang="ja-JP" altLang="en-US" sz="1800" dirty="0">
                <a:solidFill>
                  <a:srgbClr val="3399FF"/>
                </a:solidFill>
              </a:rPr>
              <a:t>連絡が取れるよう、　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提案書</a:t>
            </a:r>
            <a:r>
              <a:rPr kumimoji="0" lang="ja-JP" altLang="en-US" sz="1800" dirty="0">
                <a:solidFill>
                  <a:srgbClr val="3399FF"/>
                </a:solidFill>
              </a:rPr>
              <a:t>には連絡先（担当者名、電話番号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、</a:t>
            </a:r>
            <a:r>
              <a:rPr kumimoji="0" lang="ja-JP" altLang="en-US" sz="1800" dirty="0">
                <a:solidFill>
                  <a:srgbClr val="3399FF"/>
                </a:solidFill>
              </a:rPr>
              <a:t>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1198486"/>
            <a:ext cx="2065150" cy="1873188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623</TotalTime>
  <Words>47</Words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2017-07-28T10:11:56Z</cp:lastPrinted>
  <dcterms:created xsi:type="dcterms:W3CDTF">2015-06-01T10:38:53Z</dcterms:created>
  <dcterms:modified xsi:type="dcterms:W3CDTF">2020-03-27T13:31:51Z</dcterms:modified>
</cp:coreProperties>
</file>