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8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9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1" r:id="rId2"/>
    <p:sldMasterId id="2147483685" r:id="rId3"/>
    <p:sldMasterId id="2147483690" r:id="rId4"/>
    <p:sldMasterId id="2147483695" r:id="rId5"/>
    <p:sldMasterId id="2147483700" r:id="rId6"/>
    <p:sldMasterId id="2147483705" r:id="rId7"/>
    <p:sldMasterId id="2147483710" r:id="rId8"/>
    <p:sldMasterId id="2147483715" r:id="rId9"/>
    <p:sldMasterId id="2147483720" r:id="rId10"/>
  </p:sldMasterIdLst>
  <p:notesMasterIdLst>
    <p:notesMasterId r:id="rId20"/>
  </p:notesMasterIdLst>
  <p:handoutMasterIdLst>
    <p:handoutMasterId r:id="rId21"/>
  </p:handoutMasterIdLst>
  <p:sldIdLst>
    <p:sldId id="257" r:id="rId11"/>
    <p:sldId id="258" r:id="rId12"/>
    <p:sldId id="261" r:id="rId13"/>
    <p:sldId id="259" r:id="rId14"/>
    <p:sldId id="260" r:id="rId15"/>
    <p:sldId id="262" r:id="rId16"/>
    <p:sldId id="263" r:id="rId17"/>
    <p:sldId id="265" r:id="rId18"/>
    <p:sldId id="264" r:id="rId1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81B8829E-4EEA-4922-B165-95DF858B52B4}">
          <p14:sldIdLst>
            <p14:sldId id="257"/>
            <p14:sldId id="258"/>
            <p14:sldId id="261"/>
            <p14:sldId id="259"/>
            <p14:sldId id="260"/>
            <p14:sldId id="262"/>
            <p14:sldId id="263"/>
            <p14:sldId id="265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12" autoAdjust="0"/>
  </p:normalViewPr>
  <p:slideViewPr>
    <p:cSldViewPr snapToGrid="0">
      <p:cViewPr varScale="1">
        <p:scale>
          <a:sx n="78" d="100"/>
          <a:sy n="78" d="100"/>
        </p:scale>
        <p:origin x="111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4A8D008-24D9-4A1B-977B-342406EB4B3A}" type="datetimeFigureOut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B90B091-23E2-4453-89D6-E09F361B77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45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142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3027628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地域間連系線の利用ルール等に関する研修（平成２８年度下期－海外研修）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1532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8158410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67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167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36704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41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635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754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0115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0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地域間連系線の利用ルール等に関する研修（平成２８年度下期－海外研修）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3548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241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140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0991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718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68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82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146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53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88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16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7257098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51530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802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8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36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763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17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451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619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63043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253256770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1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38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39704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9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840038" y="6292850"/>
            <a:ext cx="63039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138" y="5832475"/>
            <a:ext cx="23526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096000" y="6400800"/>
            <a:ext cx="2819400" cy="2270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>
            <a:lvl1pPr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>
              <a:defRPr/>
            </a:pPr>
            <a:r>
              <a:rPr lang="ja-JP" altLang="en-US" sz="800" b="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t>秘密情報　目的外使用・複製・開示禁止　東京電力株式会社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kumimoji="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4738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" y="76200"/>
            <a:ext cx="4953000" cy="685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228600" y="914400"/>
            <a:ext cx="8686800" cy="5562600"/>
          </a:xfrm>
        </p:spPr>
        <p:txBody>
          <a:bodyPr/>
          <a:lstStyle/>
          <a:p>
            <a:pPr lvl="0"/>
            <a:r>
              <a:rPr lang="ja-JP" altLang="en-US" noProof="0" smtClean="0"/>
              <a:t>表を追加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64442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B2F4F91-6EC1-4095-B247-278FCAD4460D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60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" y="76200"/>
            <a:ext cx="4953000" cy="685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228600" y="914400"/>
            <a:ext cx="8686800" cy="5562600"/>
          </a:xfrm>
        </p:spPr>
        <p:txBody>
          <a:bodyPr/>
          <a:lstStyle/>
          <a:p>
            <a:pPr lvl="0"/>
            <a:r>
              <a:rPr lang="ja-JP" altLang="en-US" noProof="0" smtClean="0"/>
              <a:t>グラフを追加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42382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67940126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.pn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1.pn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1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5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1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kumimoji="1" lang="ja-JP" altLang="en-US" sz="2400" smtClean="0">
                <a:solidFill>
                  <a:schemeClr val="tx1"/>
                </a:solidFill>
              </a:rPr>
              <a:t>‹#›</a:t>
            </a:fld>
            <a:endParaRPr kumimoji="1" lang="ja-JP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66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4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kumimoji="1" lang="ja-JP" altLang="en-US" sz="2400" smtClean="0">
                <a:solidFill>
                  <a:schemeClr val="tx1"/>
                </a:solidFill>
              </a:rPr>
              <a:t>‹#›</a:t>
            </a:fld>
            <a:endParaRPr kumimoji="1" lang="ja-JP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8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26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41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9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2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14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3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6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3263"/>
            <a:ext cx="5940000" cy="432000"/>
          </a:xfrm>
        </p:spPr>
        <p:txBody>
          <a:bodyPr wrap="none"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研修目的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研修の</a:t>
            </a:r>
            <a:r>
              <a:rPr lang="ja-JP" altLang="en-US" sz="2200" dirty="0"/>
              <a:t>目的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・研修の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1793744" y="3019976"/>
            <a:ext cx="5694450" cy="1650878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・研修の目的が、電力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広域的運営推進機関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の研修目的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に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合致</a:t>
                </a:r>
                <a:endParaRPr lang="en-US" altLang="ja-JP" sz="16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して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238874" y="132586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108" y="28676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研修内容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研修内容</a:t>
            </a:r>
            <a:endParaRPr lang="ja-JP" altLang="en-US" sz="220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58775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・仕様書に記載された項目を基に、研修内容（何を講義、見学、実習させるのか）を具体的</a:t>
            </a:r>
            <a:r>
              <a:rPr lang="ja-JP" altLang="en-US" sz="1200" dirty="0">
                <a:solidFill>
                  <a:prstClr val="black"/>
                </a:solidFill>
              </a:rPr>
              <a:t>に記述する</a:t>
            </a:r>
            <a:r>
              <a:rPr lang="ja-JP" altLang="en-US" sz="1200" dirty="0" smtClean="0">
                <a:solidFill>
                  <a:prstClr val="black"/>
                </a:solidFill>
              </a:rPr>
              <a:t>。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・単位は、各研修コースごととする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2377251" y="2291472"/>
            <a:ext cx="4270684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・研修内容が、研修目的と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1519844" y="3907188"/>
            <a:ext cx="5781151" cy="1962701"/>
            <a:chOff x="6780" y="1597"/>
            <a:chExt cx="6778" cy="157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32" y="1597"/>
              <a:ext cx="6640" cy="1420"/>
              <a:chOff x="6832" y="159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32" y="159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加点評価の観点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・研修内容が、具体的かつ詳細か。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・電力広域的運営推進機関が指定する研修内容以外に、本研修目的に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対して有効な研修内容が提案されているか。（新規性・独創性）</a:t>
                </a:r>
                <a:endPara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0708"/>
            <a:ext cx="8858250" cy="431833"/>
          </a:xfrm>
        </p:spPr>
        <p:txBody>
          <a:bodyPr wrap="none"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研修実施内容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研修実施方法</a:t>
            </a:r>
            <a:endParaRPr lang="ja-JP" altLang="en-US" sz="22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・研修内容を、どのように実施していくのかに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1574180" y="2411866"/>
            <a:ext cx="5619594" cy="1303162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・研修実施方法が、研修目的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・内容と整合しているか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・研修実施方法が具体的かつ妥当で、実現性が認めら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れるか。</a:t>
                </a:r>
                <a:endPara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1405963" y="4215773"/>
            <a:ext cx="6008913" cy="1632177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加点評価の観点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・効率的・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効果的な研修実施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方法が採られているか。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方法について、創意工夫が見られるか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・ＶＥ案などあれば、具体的に説明（任意項目）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428" y="11171"/>
            <a:ext cx="7886700" cy="432000"/>
          </a:xfrm>
        </p:spPr>
        <p:txBody>
          <a:bodyPr>
            <a:normAutofit/>
          </a:bodyPr>
          <a:lstStyle/>
          <a:p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研修実施計画</a:t>
            </a:r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2.1.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研修実施計画</a:t>
            </a:r>
            <a:endParaRPr kumimoji="1"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作業内容、スケジュール</a:t>
            </a:r>
            <a:endParaRPr kumimoji="1" lang="ja-JP" altLang="en-US" sz="22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23850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・三年度に跨るカリキュラムを、どのようなスケジュールで実施していくのかを具体的に記述する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・一日単位のタイムスケジュールまで記載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3405" name="Freeform 169"/>
          <p:cNvSpPr>
            <a:spLocks/>
          </p:cNvSpPr>
          <p:nvPr/>
        </p:nvSpPr>
        <p:spPr bwMode="auto">
          <a:xfrm>
            <a:off x="141971" y="1732146"/>
            <a:ext cx="8928100" cy="4886368"/>
          </a:xfrm>
          <a:custGeom>
            <a:avLst/>
            <a:gdLst>
              <a:gd name="T0" fmla="+- 0 780 780"/>
              <a:gd name="T1" fmla="*/ T0 w 14060"/>
              <a:gd name="T2" fmla="+- 0 109 109"/>
              <a:gd name="T3" fmla="*/ 109 h 7598"/>
              <a:gd name="T4" fmla="+- 0 14840 780"/>
              <a:gd name="T5" fmla="*/ T4 w 14060"/>
              <a:gd name="T6" fmla="+- 0 109 109"/>
              <a:gd name="T7" fmla="*/ 109 h 7598"/>
              <a:gd name="T8" fmla="+- 0 14840 780"/>
              <a:gd name="T9" fmla="*/ T8 w 14060"/>
              <a:gd name="T10" fmla="+- 0 7706 109"/>
              <a:gd name="T11" fmla="*/ 7706 h 7598"/>
              <a:gd name="T12" fmla="+- 0 780 780"/>
              <a:gd name="T13" fmla="*/ T12 w 14060"/>
              <a:gd name="T14" fmla="+- 0 7706 109"/>
              <a:gd name="T15" fmla="*/ 7706 h 7598"/>
              <a:gd name="T16" fmla="+- 0 780 780"/>
              <a:gd name="T17" fmla="*/ T16 w 14060"/>
              <a:gd name="T18" fmla="+- 0 109 109"/>
              <a:gd name="T19" fmla="*/ 109 h 759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4060" h="7598">
                <a:moveTo>
                  <a:pt x="0" y="0"/>
                </a:moveTo>
                <a:lnTo>
                  <a:pt x="14060" y="0"/>
                </a:lnTo>
                <a:lnTo>
                  <a:pt x="14060" y="7597"/>
                </a:lnTo>
                <a:lnTo>
                  <a:pt x="0" y="7597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</p:txBody>
      </p: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3399534" y="4845415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・研修実施計画（スケジュール）に、具体性はあるか？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044" y="28676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研修実施体制、役割分担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・業務の実施体制や役割分担について、体制上の役割分担や担当者数がわかるように記述する。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・実施体制については、個々の業務の担当が分かるようにし、各チームのリーダークラス要員については、役職及び担当者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527"/>
              <a:chOff x="9875" y="7276"/>
              <a:chExt cx="5192" cy="1527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527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・責任の所在が明確になっているか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・研修の実施体制図及び役割が、研修内容と整合し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・契約後、研修を速やかに開始する体制が確保され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044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3.2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組織としての専門性、類似事業実績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本研修に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・組織として研修内容に関する専門知識・ノウハウ等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4283190"/>
            <a:ext cx="3540125" cy="1379787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として研修内容に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397559" cy="18810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193455" cy="98299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12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3.3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研修従事予定者の専門性、類似事業実績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・本事業分野に従事する予定の者の、本事業分野に関する専門知識、ノウハウ等の蓄積、過去の経験について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・研修従事予定者に、研修内容に関する専門知識・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378646" y="3149817"/>
            <a:ext cx="3765354" cy="141461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・研修従事予定者に、類似の事業の実績があるか。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予定者に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、研修内容に活かされる専門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3854548" y="2357632"/>
            <a:ext cx="1752889" cy="188671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1254917" cy="57652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845246"/>
            <a:ext cx="1524376" cy="59380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5668" y="23203"/>
            <a:ext cx="7886700" cy="432000"/>
          </a:xfrm>
        </p:spPr>
        <p:txBody>
          <a:bodyPr>
            <a:normAutofit/>
          </a:bodyPr>
          <a:lstStyle/>
          <a:p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3.4.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研修遂行のための経営基盤・管理体制</a:t>
            </a:r>
            <a:endParaRPr kumimoji="1"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研修遂行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【4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添付資料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研修実施に係る工数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研修実施計画」にて提案した研修実施方法を実現するために必要な工数を、入札仕様書における業務の単位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（又はそれを細分化した業務の単位）で研修従事者のクラス別（課長、課長補佐等）の工数を記述する。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研修実施計画」の内容と整合性があること。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ーマ1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12433573-A6EF-4B7E-A635-652A9A7CCFC8}" vid="{BA38309F-17DF-4F78-B7B9-DF050E73D7DD}"/>
    </a:ext>
  </a:extLst>
</a:theme>
</file>

<file path=ppt/theme/theme10.xml><?xml version="1.0" encoding="utf-8"?>
<a:theme xmlns:a="http://schemas.openxmlformats.org/drawingml/2006/main" name="9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テーマ3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3" id="{9EFD7F3E-043F-4977-B8AB-573E97A4A498}" vid="{91DCF34C-AED1-46A1-BAA4-F22BF3ADC1F4}"/>
    </a:ext>
  </a:extLst>
</a:theme>
</file>

<file path=ppt/theme/theme3.xml><?xml version="1.0" encoding="utf-8"?>
<a:theme xmlns:a="http://schemas.openxmlformats.org/drawingml/2006/main" name="2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625</TotalTime>
  <Words>1110</Words>
  <PresentationFormat>画面に合わせる (4:3)</PresentationFormat>
  <Paragraphs>253</Paragraphs>
  <Slides>9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10</vt:i4>
      </vt:variant>
      <vt:variant>
        <vt:lpstr>スライド タイトル</vt:lpstr>
      </vt:variant>
      <vt:variant>
        <vt:i4>9</vt:i4>
      </vt:variant>
    </vt:vector>
  </HeadingPairs>
  <TitlesOfParts>
    <vt:vector size="28" baseType="lpstr">
      <vt:lpstr>Meiryo UI</vt:lpstr>
      <vt:lpstr>ＭＳ Ｐゴシック</vt:lpstr>
      <vt:lpstr>ＭＳ ゴシック</vt:lpstr>
      <vt:lpstr>Arial</vt:lpstr>
      <vt:lpstr>Calibri</vt:lpstr>
      <vt:lpstr>Calibri Light</vt:lpstr>
      <vt:lpstr>Microsoft Himalaya</vt:lpstr>
      <vt:lpstr>Times New Roman</vt:lpstr>
      <vt:lpstr>Wingdings</vt:lpstr>
      <vt:lpstr>テーマ1</vt:lpstr>
      <vt:lpstr>テーマ3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【1　研修の目的、内容及び実施方法】　1.1　研修目的</vt:lpstr>
      <vt:lpstr>【1　研修の目的、内容及び実施方法】　1.2　研修内容</vt:lpstr>
      <vt:lpstr>【1　研修の目的、内容及び実施方法】　1.3　研修実施内容</vt:lpstr>
      <vt:lpstr>【2　研修実施計画】　2.1.研修実施計画</vt:lpstr>
      <vt:lpstr>【3　研修実施体制】　3.1　研修実施体制、役割分担</vt:lpstr>
      <vt:lpstr>【3　研修実施体制】　3.2　組織としての専門性、類似事業実績</vt:lpstr>
      <vt:lpstr>【3　研修実施体制】　3.3　研修従事予定者の専門性、類似事業実績</vt:lpstr>
      <vt:lpstr>【3　研修実施体制】　3.4.研修遂行のための経営基盤・管理体制</vt:lpstr>
      <vt:lpstr>【4　添付資料】　4.1　研修実施に係る工数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2017-12-05T04:41:38Z</cp:lastPrinted>
  <dcterms:created xsi:type="dcterms:W3CDTF">2015-06-01T10:38:53Z</dcterms:created>
  <dcterms:modified xsi:type="dcterms:W3CDTF">2017-12-18T02:29:15Z</dcterms:modified>
</cp:coreProperties>
</file>