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地域間連系線の利用ルール等に関する</a:t>
            </a:r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調査（平成２８年度下期－海外調査）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2016/7/12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調査目的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</a:t>
            </a:r>
            <a:r>
              <a:rPr lang="ja-JP" altLang="en-US" sz="2200" dirty="0"/>
              <a:t>目的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230041"/>
            <a:ext cx="3973261" cy="994193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39" y="489329"/>
            <a:ext cx="8868972" cy="615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35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183992"/>
              </p:ext>
            </p:extLst>
          </p:nvPr>
        </p:nvGraphicFramePr>
        <p:xfrm>
          <a:off x="38099" y="284163"/>
          <a:ext cx="9083539" cy="202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ワークシート" r:id="rId3" imgW="10325196" imgH="2305042" progId="Excel.Sheet.12">
                  <p:embed/>
                </p:oleObj>
              </mc:Choice>
              <mc:Fallback>
                <p:oleObj name="ワークシート" r:id="rId3" imgW="10325196" imgH="230504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099" y="284163"/>
                        <a:ext cx="9083539" cy="2027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860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調査内容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調査内容</a:t>
            </a:r>
            <a:r>
              <a:rPr lang="ja-JP" altLang="en-US" sz="1200" dirty="0">
                <a:solidFill>
                  <a:prstClr val="black"/>
                </a:solidFill>
              </a:rPr>
              <a:t>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55478" y="2914650"/>
            <a:ext cx="2887032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・調査内容が、調査目的と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6" y="3908061"/>
            <a:ext cx="5145313" cy="1364495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・調査内容が、具体的かつ詳細か。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・電力広域的運営推進機関が指定する調査内容以外に、本調査目的に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対して有効な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内容が提案されているか。（新規性・独創性）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・現地調査対象（国、機関等）の選定理由が具体的に記されているか。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59172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調査実施方法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調査実施方法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63996" y="2923726"/>
            <a:ext cx="3552318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・調査実施方法が、調査目的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・内容と整合しているか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・調査実施方法が具体的かつ妥当で、実現性が認めら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7" y="3908062"/>
            <a:ext cx="4905828" cy="943338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効果的な調査実施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方法が採られているか。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方法について、創意工夫が見られるか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作業内容、スケジュール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計画（作業内容・スケジュール）について、主要なマイルストーン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工夫及び遅滞なく作業を完了するための工夫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・調査目的・内容に対し、調査実施計画（スケジュール）は妥当か。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・調査実施計画（スケジュール）に、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を適切に実行する根拠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（人員・手順等）が示されているか。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・業務の実施体制や役割分担について、体制上の役割分担や担当者数がわかるように記述する。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・実施体制については、個々の業務の担当が分かるようにし、各チームのリーダークラス要員については、役職及び担当者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組織としての専門性、類似事業実績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XXXXXXXXXX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の参照　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必要はない。その場合、例えば「中央府省Ａ」といった形式で記述する）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たる業務実施担当者　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ネットワークを有する海外機関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ja-JP" altLang="en-US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255254"/>
            <a:ext cx="3521104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の蓄積はあるか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4283190"/>
            <a:ext cx="3540125" cy="1379787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等（特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に連系線利用ルールについて）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・組織として調査内容に活かされる海外機関と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のネットワークを有しているか。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890224" y="1602476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389120" y="2307102"/>
            <a:ext cx="1214755" cy="3145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397559" cy="188104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193455" cy="98299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/>
          </a:p>
        </p:txBody>
      </p:sp>
      <p:cxnSp>
        <p:nvCxnSpPr>
          <p:cNvPr id="38" name="直線コネクタ 37"/>
          <p:cNvCxnSpPr/>
          <p:nvPr/>
        </p:nvCxnSpPr>
        <p:spPr>
          <a:xfrm>
            <a:off x="4410420" y="5306194"/>
            <a:ext cx="1291125" cy="0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の実績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</a:t>
            </a:r>
            <a:r>
              <a:rPr lang="ja-JP" altLang="en-US" sz="19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（以下の項目等を含めて記述）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略歴・保有スキル・専門知識等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実績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9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（以下の項目等を含めて記述</a:t>
            </a: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業務担当者がネットワークを有する海外機関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en-US" altLang="ja-JP" sz="1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・本事業分野に従事する予定の者の、本事業分野に関する専門知識、ノウハウ等の蓄積、過去の経験について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86476" y="1802282"/>
            <a:ext cx="3521104" cy="820717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378646" y="3149817"/>
            <a:ext cx="3765354" cy="1414612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354"/>
              <a:chOff x="6882" y="1617"/>
              <a:chExt cx="651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・調査従事予定者に、類似の事業の実績があるか。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調査従事予定者に、調査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等（特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連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系線利用ルールについて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蓄積があるか。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・調査従事予定者は、調査内容に活かされる海外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機関とのネットワークを有しているか。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123451" y="2095766"/>
            <a:ext cx="1462331" cy="50306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1" name="直線コネクタ 30"/>
          <p:cNvCxnSpPr/>
          <p:nvPr/>
        </p:nvCxnSpPr>
        <p:spPr>
          <a:xfrm flipV="1">
            <a:off x="3854548" y="2357632"/>
            <a:ext cx="1752889" cy="188671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123451" y="3084746"/>
            <a:ext cx="1254917" cy="576525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3853992" y="3845246"/>
            <a:ext cx="1524376" cy="59380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3989873" y="4266575"/>
            <a:ext cx="1505363" cy="1494362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</TotalTime>
  <Words>1174</Words>
  <Application>Microsoft Office PowerPoint</Application>
  <PresentationFormat>画面に合わせる (4:3)</PresentationFormat>
  <Paragraphs>319</Paragraphs>
  <Slides>15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ワークシート</vt:lpstr>
      <vt:lpstr>【1　調査の目的、内容及び実施方法】 　1.1　調査目的</vt:lpstr>
      <vt:lpstr>【1　調査の目的、内容及び実施方法】 　1.2　調査内容</vt:lpstr>
      <vt:lpstr>【1　調査の目的、内容及び実施方法】 　1.3　調査実施内容</vt:lpstr>
      <vt:lpstr>【2　調査実施計画】 　2.1.調査実施計画</vt:lpstr>
      <vt:lpstr>【3　調査実施体制】 　3.1　調査実施体制、役割分担</vt:lpstr>
      <vt:lpstr>【3　調査実施体制】 　3.2　組織としての専門性、類似事業実績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松原　未央</dc:creator>
  <cp:lastModifiedBy>川原　佑介</cp:lastModifiedBy>
  <cp:revision>59</cp:revision>
  <dcterms:created xsi:type="dcterms:W3CDTF">2015-06-01T10:38:53Z</dcterms:created>
  <dcterms:modified xsi:type="dcterms:W3CDTF">2016-07-12T10:27:26Z</dcterms:modified>
</cp:coreProperties>
</file>