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3" r:id="rId15"/>
    <p:sldId id="274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伊藤　裕章" initials="伊藤　裕章" lastIdx="0" clrIdx="0">
    <p:extLst>
      <p:ext uri="{19B8F6BF-5375-455C-9EA6-DF929625EA0E}">
        <p15:presenceInfo xmlns:p15="http://schemas.microsoft.com/office/powerpoint/2012/main" userId="S-1-5-21-3061724221-1314882671-2172413111-31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広域系統整備計画実施案に係るコスト等調査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emf"/><Relationship Id="rId4" Type="http://schemas.openxmlformats.org/officeDocument/2006/relationships/package" Target="../embeddings/Microsoft_Excel_______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調査目的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調査の目的</a:t>
            </a:r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230041"/>
            <a:ext cx="3973261" cy="994193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8" y="363532"/>
            <a:ext cx="9020307" cy="629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/>
          </p:nvPr>
        </p:nvGraphicFramePr>
        <p:xfrm>
          <a:off x="38099" y="284163"/>
          <a:ext cx="9083539" cy="202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ワークシート" r:id="rId4" imgW="10325196" imgH="2305042" progId="Excel.Sheet.12">
                  <p:embed/>
                </p:oleObj>
              </mc:Choice>
              <mc:Fallback>
                <p:oleObj name="ワークシート" r:id="rId4" imgW="10325196" imgH="23050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099" y="284163"/>
                        <a:ext cx="9083539" cy="202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73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内容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内容</a:t>
            </a:r>
            <a:r>
              <a:rPr lang="ja-JP" altLang="en-US" sz="1200" dirty="0">
                <a:solidFill>
                  <a:prstClr val="black"/>
                </a:solidFill>
              </a:rPr>
              <a:t>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55478" y="2914650"/>
            <a:ext cx="2887032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内容が、調査目的と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6" y="3908061"/>
            <a:ext cx="5145313" cy="1364495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内容が、具体的かつ詳細か。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・電力広域的運営推進機関が指定する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内容以外に、本調査目的に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対して有効な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内容が提案されているか。（新規性・独創性）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59172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実施方法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実施方法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63996" y="2923726"/>
            <a:ext cx="3552318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・内容と整合しているか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実施方法が具体的かつ妥当で、実現性が認めら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7" y="3908062"/>
            <a:ext cx="4905828" cy="943338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効果的な調査実施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方法が採られているか。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方法について、創意工夫が見られるか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作業</a:t>
            </a:r>
            <a:r>
              <a:rPr kumimoji="1" lang="ja-JP" altLang="en-US" sz="2200" dirty="0" smtClean="0"/>
              <a:t>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</a:t>
            </a:r>
            <a:r>
              <a:rPr lang="ja-JP" altLang="en-US" sz="1200" dirty="0">
                <a:solidFill>
                  <a:prstClr val="black"/>
                </a:solidFill>
              </a:rPr>
              <a:t>作業</a:t>
            </a:r>
            <a:r>
              <a:rPr lang="ja-JP" altLang="en-US" sz="1200" dirty="0" smtClean="0">
                <a:solidFill>
                  <a:prstClr val="black"/>
                </a:solidFill>
              </a:rPr>
              <a:t>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</a:t>
              </a:r>
              <a:r>
                <a:rPr lang="ja-JP" altLang="en-US" sz="1600" b="1" u="sng" dirty="0"/>
                <a:t>調査</a:t>
              </a:r>
              <a:r>
                <a:rPr lang="ja-JP" altLang="en-US" sz="1600" b="1" u="sng" dirty="0" smtClean="0"/>
                <a:t>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目的・内容に対し、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実施計画（スケジュール）に、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を適切に実行する根拠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（人員・手順等）が示されているか。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/>
          <p:nvPr/>
        </p:nvCxnSpPr>
        <p:spPr>
          <a:xfrm>
            <a:off x="4410420" y="5306194"/>
            <a:ext cx="1291125" cy="0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ネットワークを有する関係事業者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4283190"/>
            <a:ext cx="3540125" cy="160662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として調査内容に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・組織として調査内容に活かされる関係事業者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（一般送配電事業者・送電事業者、製造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メー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カー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、施工会社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）とのネットワークを有して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397559" cy="18810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193455" cy="98299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調査担当者がネットワークを有する関係事業者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・本調査に従事する予定の者の、本事業分野に関する専門知識、ノウハウ等の蓄積、過去の経験について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378646" y="3149817"/>
            <a:ext cx="3765354" cy="141461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予定者に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、調査内容に活かされる専門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・調査従事予定者は、調査内容に活かされる関係事業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者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（一般送配電事業者・送電事業者、製造メーカー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施工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会社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のネットワークを有しているか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3854548" y="2357632"/>
            <a:ext cx="1752889" cy="188671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1254917" cy="57652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845246"/>
            <a:ext cx="1524376" cy="59380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3989873" y="4266575"/>
            <a:ext cx="1505363" cy="1494362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</TotalTime>
  <Words>1169</Words>
  <Application>Microsoft Office PowerPoint</Application>
  <PresentationFormat>画面に合わせる (4:3)</PresentationFormat>
  <Paragraphs>321</Paragraphs>
  <Slides>15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ワークシート</vt:lpstr>
      <vt:lpstr>【1　調査の目的、内容及び実施方法】 　1.1　調査目的</vt:lpstr>
      <vt:lpstr>【1　調査の目的、内容及び実施方法】 　1.2　調査内容</vt:lpstr>
      <vt:lpstr>【1　調査の目的、内容及び実施方法】 　1.3　調査実施内容</vt:lpstr>
      <vt:lpstr>【2　調査実施計画】 　2.1.調査実施計画</vt:lpstr>
      <vt:lpstr>【3　調査実施体制】 　3.1　調査実施体制、役割分担</vt:lpstr>
      <vt:lpstr>【3　調査実施体制】 　3.2　組織としての専門性、類似事業実績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【1　調査の目的、内容及び実施方法】 　1.1　調査目的</dc:title>
  <dc:creator/>
  <cp:lastModifiedBy>茅　和子</cp:lastModifiedBy>
  <cp:revision>72</cp:revision>
  <dcterms:created xsi:type="dcterms:W3CDTF">2015-06-01T10:38:53Z</dcterms:created>
  <dcterms:modified xsi:type="dcterms:W3CDTF">2016-04-06T04:20:05Z</dcterms:modified>
</cp:coreProperties>
</file>