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removePersonalInfoOnSave="1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9" r:id="rId3"/>
    <p:sldId id="260" r:id="rId4"/>
    <p:sldId id="262" r:id="rId5"/>
    <p:sldId id="263" r:id="rId6"/>
    <p:sldId id="265" r:id="rId7"/>
    <p:sldId id="264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89107-2F34-4037-8244-0286BD545C0C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1CF5E-DCD4-43BF-B0D6-767F8FB5B2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352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2016/2/10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地域間連系線の利用ルール等に関する調査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調査の目的、内容及び実施方法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</a:t>
            </a:r>
            <a:r>
              <a:rPr lang="ja-JP" altLang="en-US" sz="2200" dirty="0"/>
              <a:t>目的、内容及び実施方法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・調査の目的、内容及び実施方法について</a:t>
            </a:r>
            <a:r>
              <a:rPr lang="ja-JP" altLang="en-US" sz="1200" dirty="0">
                <a:solidFill>
                  <a:schemeClr val="tx1"/>
                </a:solidFill>
              </a:rPr>
              <a:t>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155829"/>
            <a:ext cx="4575128" cy="1274410"/>
            <a:chOff x="5500" y="4944"/>
            <a:chExt cx="5838" cy="1992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4944"/>
              <a:ext cx="5838" cy="1992"/>
              <a:chOff x="5500" y="4944"/>
              <a:chExt cx="5838" cy="1992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4944"/>
                <a:ext cx="5838" cy="1992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・調査内容が、調査目的と整合しているか。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・調査実施方法が、調査目的・内容と整合しているか。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・調査実施方法が具体的かつ妥当で、実現性が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認められるか。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5649" cy="1761"/>
              <a:chOff x="5500" y="5060"/>
              <a:chExt cx="5649" cy="1761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5649" cy="1761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54" y="305199"/>
            <a:ext cx="9036164" cy="5248435"/>
          </a:xfrm>
          <a:prstGeom prst="rect">
            <a:avLst/>
          </a:prstGeo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7" y="276685"/>
            <a:ext cx="9083539" cy="2034715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860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作業内容、スケジュール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計画（作業内容・スケジュール）について、主要なマイルストーン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工夫及び遅滞なく作業を完了するための工夫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・調査目的・内容に対し、調査実施計画（スケジュール）は妥当か。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・調査実施計画（スケジュール）に、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を適切に実行する根拠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（人員・手順等）が示されているか。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・業務の実施体制や役割分担について、体制上の役割分担や担当者数がわかるように記述する。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・実施体制については、個々の業務の担当が分かるようにし、各チームのリーダークラス要員については、役職及び担当者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4283190"/>
            <a:ext cx="3540125" cy="1379787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等（特に地域間連系線の利用ルール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ついて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397559" cy="18810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193455" cy="98299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8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業務担当者名</a:t>
            </a:r>
            <a:endParaRPr lang="en-US" altLang="ja-JP" sz="18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8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</a:t>
            </a:r>
            <a:r>
              <a:rPr lang="ja-JP" altLang="en-US" sz="18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</a:t>
            </a:r>
            <a:endParaRPr lang="en-US" altLang="ja-JP" sz="18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・本事業分野に従事する予定の者の、本事業分野に関する専門知識、ノウハウ等の蓄積、過去の経験について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378646" y="3149817"/>
            <a:ext cx="3765354" cy="141461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・調査従事予定者に、類似の事業の実績があるか。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調査従事予定者に、調査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等（特に地域間連系線の利用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ルール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について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3854548" y="2357632"/>
            <a:ext cx="1752889" cy="188671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1254917" cy="57652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845246"/>
            <a:ext cx="1524376" cy="59380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1061</Words>
  <Application>Microsoft Office PowerPoint</Application>
  <PresentationFormat>画面に合わせる (4:3)</PresentationFormat>
  <Paragraphs>283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0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【1　調査の目的、内容及び実施方法】 　1.1　調査の目的、内容及び実施方法</vt:lpstr>
      <vt:lpstr>【2　調査実施計画】 　2.1.調査実施計画</vt:lpstr>
      <vt:lpstr>【3　調査実施体制】 　3.1　調査実施体制、役割分担</vt:lpstr>
      <vt:lpstr>【3　調査実施体制】 　3.2　組織としての専門性、類似事業実績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2016-02-09T07:22:46Z</dcterms:created>
  <dcterms:modified xsi:type="dcterms:W3CDTF">2016-02-10T01:49:27Z</dcterms:modified>
</cp:coreProperties>
</file>